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5" r:id="rId2"/>
    <p:sldId id="294" r:id="rId3"/>
    <p:sldId id="295" r:id="rId4"/>
    <p:sldId id="297" r:id="rId5"/>
    <p:sldId id="300" r:id="rId6"/>
    <p:sldId id="302" r:id="rId7"/>
    <p:sldId id="303" r:id="rId8"/>
    <p:sldId id="304" r:id="rId9"/>
    <p:sldId id="277" r:id="rId10"/>
    <p:sldId id="276" r:id="rId11"/>
    <p:sldId id="278" r:id="rId12"/>
    <p:sldId id="280" r:id="rId13"/>
    <p:sldId id="281" r:id="rId14"/>
    <p:sldId id="284" r:id="rId15"/>
    <p:sldId id="286" r:id="rId16"/>
    <p:sldId id="256" r:id="rId17"/>
    <p:sldId id="257" r:id="rId18"/>
    <p:sldId id="258" r:id="rId19"/>
    <p:sldId id="288" r:id="rId20"/>
    <p:sldId id="289" r:id="rId21"/>
    <p:sldId id="290" r:id="rId22"/>
    <p:sldId id="292" r:id="rId23"/>
    <p:sldId id="293" r:id="rId24"/>
    <p:sldId id="260" r:id="rId25"/>
    <p:sldId id="262" r:id="rId26"/>
    <p:sldId id="264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567"/>
  </p:normalViewPr>
  <p:slideViewPr>
    <p:cSldViewPr snapToGrid="0" snapToObjects="1">
      <p:cViewPr varScale="1">
        <p:scale>
          <a:sx n="127" d="100"/>
          <a:sy n="127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7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0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9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2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1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12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69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47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9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63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0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2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0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3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14452dd-4807-47b9-8756-48d639a9c0b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4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658275-e5d7-403d-9acd-133a5ae1b14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5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fbcca2e-b9ea-4961-88dd-b6af8db700f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590e58c-20aa-4947-975f-04852749f94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7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d15027a-573e-40d9-80ba-73fd906b824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9d34ce3-b237-4bfb-bb81-97205b42bc4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ad618c0-c0be-431c-be49-6dd03c93f88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9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578b827-fa72-4d63-a8cd-82f9c7467d8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658bca6-0030-4eb9-b125-45a00987f4e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215f847-8c67-4b7c-8daa-bc3599ed927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bfa76ab-f1ca-4be6-b7b2-235ac8a44f4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97f9df-2e8d-46f6-a59c-9b768df1a43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7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eb1722-619a-4b70-a364-8977c36d100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3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40c130f-b2ef-44fc-a231-7f23c7dc43c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dcb20e-4f6c-4118-835b-9b1b4ec2294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f992a7d-1151-4fa9-9634-15d834bac1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74221a-5c32-4b3b-b661-9978f18e724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5dca90-2e8d-4dce-bc55-e1c2162b996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b8ddd5c-20c2-4ccd-a6ba-4fa7cd885a4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06eea2-2d96-492a-ac41-67460ff6266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6a338e-db4a-4268-866f-e17857b4a7d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37d7277-c80b-4349-a42c-3f974c609e0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64f9f9-a7e2-45fb-a9df-3a3510a4761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3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2a55f1d-d36f-48c1-9952-cc79edc08fe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4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12d1217-af49-4c1b-9847-9f9e0e60ff6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a21b685-5511-4256-97c2-08ba31479c8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6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</Words>
  <Application>Microsoft Macintosh PowerPoint</Application>
  <PresentationFormat>Affichage à l'écran (16:9)</PresentationFormat>
  <Paragraphs>26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4</cp:revision>
  <dcterms:created xsi:type="dcterms:W3CDTF">2023-04-23T03:20:28Z</dcterms:created>
  <dcterms:modified xsi:type="dcterms:W3CDTF">2023-04-23T03:49:00Z</dcterms:modified>
</cp:coreProperties>
</file>